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194A4-2B1D-4404-81B5-55DF2D0409A0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7DD2C-7DB8-423B-A7E7-6723A31915B6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28596" y="1428736"/>
            <a:ext cx="8229600" cy="4286280"/>
          </a:xfrm>
        </p:spPr>
        <p:txBody>
          <a:bodyPr>
            <a:noAutofit/>
          </a:bodyPr>
          <a:lstStyle/>
          <a:p>
            <a:r>
              <a:rPr lang="ar-IQ" dirty="0" smtClean="0">
                <a:solidFill>
                  <a:srgbClr val="FF0000"/>
                </a:solidFill>
                <a:latin typeface="Aharoni" pitchFamily="2" charset="-79"/>
              </a:rPr>
              <a:t>فحوصات الطابوق </a:t>
            </a:r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Brick Tests</a:t>
            </a:r>
            <a:r>
              <a:rPr lang="ar-IQ" dirty="0" smtClean="0">
                <a:solidFill>
                  <a:srgbClr val="FF0000"/>
                </a:solidFill>
                <a:latin typeface="Aharoni" pitchFamily="2" charset="-79"/>
              </a:rPr>
              <a:t/>
            </a:r>
            <a:br>
              <a:rPr lang="ar-IQ" dirty="0" smtClean="0">
                <a:solidFill>
                  <a:srgbClr val="FF0000"/>
                </a:solidFill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/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التجربة </a:t>
            </a:r>
            <a:r>
              <a:rPr lang="ar-IQ" dirty="0" smtClean="0">
                <a:latin typeface="Aharoni" pitchFamily="2" charset="-79"/>
              </a:rPr>
              <a:t>الرابعة </a:t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فحص مقاومة الانضغاط للطابوق</a:t>
            </a:r>
            <a:br>
              <a:rPr lang="ar-IQ" dirty="0" smtClean="0">
                <a:latin typeface="Aharoni" pitchFamily="2" charset="-79"/>
              </a:rPr>
            </a:br>
            <a:r>
              <a:rPr lang="en-US" dirty="0">
                <a:latin typeface="Aharoni" pitchFamily="2" charset="-79"/>
                <a:cs typeface="Aharoni" pitchFamily="2" charset="-79"/>
              </a:rPr>
              <a:t> Compressive Strength Test of Brick </a:t>
            </a:r>
            <a:r>
              <a:rPr lang="ar-IQ" dirty="0" smtClean="0">
                <a:latin typeface="Aharoni" pitchFamily="2" charset="-79"/>
              </a:rPr>
              <a:t/>
            </a:r>
            <a:br>
              <a:rPr lang="ar-IQ" dirty="0" smtClean="0">
                <a:latin typeface="Aharoni" pitchFamily="2" charset="-79"/>
              </a:rPr>
            </a:br>
            <a:endParaRPr lang="ar-IQ" dirty="0">
              <a:latin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290"/>
            <a:ext cx="821537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7166"/>
            <a:ext cx="7048535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عرض على الشاشة (3:4)‏</PresentationFormat>
  <Paragraphs>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فحوصات الطابوق Brick Tests  التجربة الرابعة  فحص مقاومة الانضغاط للطابوق  Compressive Strength Test of Brick  </vt:lpstr>
      <vt:lpstr>الشريحة 2</vt:lpstr>
      <vt:lpstr>الشريحة 3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فحوصات الطابوق Brick Tests  التجربة الرابعة  فحص مقاومة الانضغاط للطابوق  Compressive Strength Test of Brick  </dc:title>
  <dc:creator>DR.Ahmed Saker 2O14</dc:creator>
  <cp:lastModifiedBy>DR.Ahmed Saker 2O14</cp:lastModifiedBy>
  <cp:revision>1</cp:revision>
  <dcterms:created xsi:type="dcterms:W3CDTF">2018-11-10T08:51:15Z</dcterms:created>
  <dcterms:modified xsi:type="dcterms:W3CDTF">2018-11-10T08:58:21Z</dcterms:modified>
</cp:coreProperties>
</file>